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4" r:id="rId8"/>
    <p:sldId id="263" r:id="rId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151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520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538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461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350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958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4219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480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685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092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1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031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510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895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84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562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FA4C8D7-D834-491D-91B9-F36615D951F4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961AE4-ABDD-4BE8-96A3-A3C07484100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0532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5" y="2962744"/>
            <a:ext cx="3445098" cy="345093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ángulo 4"/>
          <p:cNvSpPr/>
          <p:nvPr/>
        </p:nvSpPr>
        <p:spPr>
          <a:xfrm>
            <a:off x="3721411" y="4290022"/>
            <a:ext cx="84705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Elaborado por </a:t>
            </a:r>
          </a:p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SUP. SSOMA</a:t>
            </a:r>
          </a:p>
          <a:p>
            <a:pPr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FIORELLA GONZALES ESTRELLA 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72250"/>
          <a:stretch/>
        </p:blipFill>
        <p:spPr>
          <a:xfrm>
            <a:off x="5496224" y="721254"/>
            <a:ext cx="4008383" cy="2905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11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59042" y="335138"/>
            <a:ext cx="3475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Regla Nº1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55" y="1326504"/>
            <a:ext cx="4231011" cy="3684217"/>
          </a:xfrm>
          <a:prstGeom prst="rect">
            <a:avLst/>
          </a:prstGeom>
        </p:spPr>
      </p:pic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6512892" y="6079791"/>
            <a:ext cx="594565" cy="57352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7107457" y="6068542"/>
            <a:ext cx="485470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Hacer clic en el video</a:t>
            </a:r>
            <a:endParaRPr lang="es-E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REGLA 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352" y="2028971"/>
            <a:ext cx="6453808" cy="3753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-380034" y="5078757"/>
            <a:ext cx="49910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Conducción segura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785570" y="-54161"/>
            <a:ext cx="589937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Difusión</a:t>
            </a:r>
            <a:r>
              <a:rPr lang="es-E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dada por </a:t>
            </a:r>
          </a:p>
          <a:p>
            <a:pPr algn="ctr"/>
            <a:r>
              <a:rPr lang="es-E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personal </a:t>
            </a:r>
          </a:p>
          <a:p>
            <a:pPr algn="ctr"/>
            <a:r>
              <a:rPr lang="es-E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propio ARMARO SAC</a:t>
            </a:r>
            <a:endParaRPr lang="es-E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8608" y="97282"/>
            <a:ext cx="1081825" cy="79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73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75828" y="354495"/>
            <a:ext cx="3757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REGLA Nº9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47" y="5955714"/>
            <a:ext cx="5486876" cy="9022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416" y="0"/>
            <a:ext cx="1837431" cy="1828959"/>
          </a:xfrm>
          <a:prstGeom prst="rect">
            <a:avLst/>
          </a:prstGeom>
        </p:spPr>
      </p:pic>
      <p:pic>
        <p:nvPicPr>
          <p:cNvPr id="9" name="REGLA NUMERO 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547" y="914479"/>
            <a:ext cx="5640453" cy="4550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6590698" y="2706924"/>
            <a:ext cx="5460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CAIDA DE OBJETOS</a:t>
            </a:r>
            <a:endParaRPr lang="es-E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4080762"/>
            <a:ext cx="6401355" cy="2572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2679" y="0"/>
            <a:ext cx="1700931" cy="1725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41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de nube 5"/>
          <p:cNvSpPr/>
          <p:nvPr/>
        </p:nvSpPr>
        <p:spPr>
          <a:xfrm>
            <a:off x="6865560" y="2331076"/>
            <a:ext cx="3463297" cy="2580253"/>
          </a:xfrm>
          <a:prstGeom prst="cloudCallout">
            <a:avLst>
              <a:gd name="adj1" fmla="val -58441"/>
              <a:gd name="adj2" fmla="val 961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 Primera ronda de </a:t>
            </a:r>
          </a:p>
          <a:p>
            <a:pPr algn="ctr"/>
            <a:r>
              <a:rPr lang="es-AR" dirty="0" smtClean="0"/>
              <a:t>ritmo ago-go un éxito !!!</a:t>
            </a:r>
          </a:p>
          <a:p>
            <a:pPr algn="ctr"/>
            <a:r>
              <a:rPr lang="es-AR" dirty="0" smtClean="0"/>
              <a:t> Nadie </a:t>
            </a:r>
          </a:p>
          <a:p>
            <a:pPr algn="ctr"/>
            <a:r>
              <a:rPr lang="es-AR" dirty="0" smtClean="0"/>
              <a:t>Se</a:t>
            </a:r>
          </a:p>
          <a:p>
            <a:pPr algn="ctr"/>
            <a:r>
              <a:rPr lang="es-AR" dirty="0" smtClean="0"/>
              <a:t> confundió ….</a:t>
            </a:r>
          </a:p>
          <a:p>
            <a:pPr algn="ctr"/>
            <a:r>
              <a:rPr lang="es-ES_tradnl" dirty="0" smtClean="0"/>
              <a:t>QUE BIENN!!!!</a:t>
            </a:r>
            <a:endParaRPr lang="es-AR" dirty="0"/>
          </a:p>
        </p:txBody>
      </p:sp>
      <p:sp>
        <p:nvSpPr>
          <p:cNvPr id="7" name="Cara sonriente 6"/>
          <p:cNvSpPr/>
          <p:nvPr/>
        </p:nvSpPr>
        <p:spPr>
          <a:xfrm>
            <a:off x="5944562" y="5448355"/>
            <a:ext cx="1410395" cy="132521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" y="5792461"/>
            <a:ext cx="506657" cy="4865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19" y="5792461"/>
            <a:ext cx="3456194" cy="637007"/>
          </a:xfrm>
          <a:prstGeom prst="rect">
            <a:avLst/>
          </a:prstGeom>
        </p:spPr>
      </p:pic>
      <p:pic>
        <p:nvPicPr>
          <p:cNvPr id="11" name="ronda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632" y="258563"/>
            <a:ext cx="5932711" cy="479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8311" y="103031"/>
            <a:ext cx="1303689" cy="12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unda ronda de juego perd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01" y="347730"/>
            <a:ext cx="5679584" cy="4995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809" y="5463480"/>
            <a:ext cx="5486876" cy="90228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9751" y="775853"/>
            <a:ext cx="6159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2da RONDA DE LA DINAMINA </a:t>
            </a:r>
            <a:endParaRPr lang="es-E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51" y="3881639"/>
            <a:ext cx="3600556" cy="2924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Llamada ovalada 7"/>
          <p:cNvSpPr/>
          <p:nvPr/>
        </p:nvSpPr>
        <p:spPr>
          <a:xfrm>
            <a:off x="2730321" y="1751528"/>
            <a:ext cx="3296992" cy="2130112"/>
          </a:xfrm>
          <a:prstGeom prst="wedgeEllipseCallout">
            <a:avLst>
              <a:gd name="adj1" fmla="val -41927"/>
              <a:gd name="adj2" fmla="val 73988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Jajaja !!! Cayo en la dinámica ritmo ago-go , 10 reglas por tu seguridad</a:t>
            </a:r>
            <a:endParaRPr lang="es-AR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57" y="-22793"/>
            <a:ext cx="1079086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1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8" y="472292"/>
            <a:ext cx="6578152" cy="581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Llamada ovalada 4"/>
          <p:cNvSpPr/>
          <p:nvPr/>
        </p:nvSpPr>
        <p:spPr>
          <a:xfrm>
            <a:off x="7018986" y="1403797"/>
            <a:ext cx="4121239" cy="194471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PERDIO EN L SEGUNDA RONDA !!!</a:t>
            </a:r>
          </a:p>
          <a:p>
            <a:pPr algn="ctr"/>
            <a:r>
              <a:rPr lang="es-ES_tradnl" dirty="0" smtClean="0"/>
              <a:t>…</a:t>
            </a:r>
          </a:p>
          <a:p>
            <a:pPr algn="ctr"/>
            <a:r>
              <a:rPr lang="es-ES_tradnl" dirty="0" smtClean="0"/>
              <a:t>SE REVIENTA EL GLOBO 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677" y="0"/>
            <a:ext cx="1504088" cy="11247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28" y="3884590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1" y="3595218"/>
            <a:ext cx="2680415" cy="310380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20" y="231820"/>
            <a:ext cx="4028136" cy="3021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21" y="3595218"/>
            <a:ext cx="3986548" cy="298991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659" y="3696237"/>
            <a:ext cx="4340180" cy="3002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32586" cy="11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ENGAS DE ARMARO S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131" y="582770"/>
            <a:ext cx="6919823" cy="3396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0" y="4466510"/>
            <a:ext cx="121254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 POR SU ATENCION </a:t>
            </a:r>
          </a:p>
          <a:p>
            <a:pPr algn="ctr"/>
            <a:r>
              <a:rPr lang="es-E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CONTRATISTA GENERALES ARMARO SAC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712891" cy="11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106</TotalTime>
  <Words>86</Words>
  <Application>Microsoft Office PowerPoint</Application>
  <PresentationFormat>Panorámica</PresentationFormat>
  <Paragraphs>24</Paragraphs>
  <Slides>8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ExpeUEW7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ExpeUEW7</dc:creator>
  <cp:lastModifiedBy>ExpeUEW7</cp:lastModifiedBy>
  <cp:revision>19</cp:revision>
  <dcterms:created xsi:type="dcterms:W3CDTF">2016-12-12T20:52:47Z</dcterms:created>
  <dcterms:modified xsi:type="dcterms:W3CDTF">2016-12-12T22:39:24Z</dcterms:modified>
</cp:coreProperties>
</file>